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2" r:id="rId6"/>
    <p:sldId id="264" r:id="rId7"/>
    <p:sldId id="272" r:id="rId8"/>
    <p:sldId id="263" r:id="rId9"/>
    <p:sldId id="267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73630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ЗЕМЛЯ – НАШ ОБЩИЙ ДОМ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08912" cy="3744416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Тема: «Пустыня «пустая»? Нет!»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НОД по ФЦКМ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Подготовительная группа</a:t>
            </a:r>
          </a:p>
          <a:p>
            <a:endParaRPr lang="ru-RU" dirty="0" smtClean="0"/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Подготовила воспитатель ГБОУ Гимназия 1584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Гаврина</a:t>
            </a:r>
            <a:r>
              <a:rPr lang="ru-RU" sz="2000" dirty="0" smtClean="0">
                <a:solidFill>
                  <a:schemeClr val="tx1"/>
                </a:solidFill>
              </a:rPr>
              <a:t> О.В.</a:t>
            </a: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МОСКВА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Фенек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Эта миниатюрная лисица считается ночным животным. Она обитает в пустынях Северной Африки, и выделяется своими необычно большими ушами, которые и защищают ее от перегрева, позволяя без особых проблем переносить жару пустыни. </a:t>
            </a:r>
          </a:p>
          <a:p>
            <a:endParaRPr lang="ru-RU" dirty="0"/>
          </a:p>
        </p:txBody>
      </p:sp>
      <p:pic>
        <p:nvPicPr>
          <p:cNvPr id="21505" name="Picture 1" descr="C:\Users\Оля\Desktop\аттестация\земля наш общий дом\eeeea5a397806ca7fda69a62779e9d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4943872" cy="383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ЗА ВНИМАНИЕ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Глобус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Глобус – модель Земли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s://im1-tub-ru.yandex.net/i?id=19aa5787c6347bc2b12553f1204a4afb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439248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Цвета на глобусе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Синий – вода                         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Зеленый - равнины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Коричневый – горы                  </a:t>
            </a:r>
            <a:r>
              <a:rPr lang="ru-RU" sz="2000" dirty="0" smtClean="0">
                <a:solidFill>
                  <a:schemeClr val="accent6"/>
                </a:solidFill>
              </a:rPr>
              <a:t>Желтый – пустыни</a:t>
            </a:r>
          </a:p>
          <a:p>
            <a:pPr>
              <a:buNone/>
            </a:pPr>
            <a:r>
              <a:rPr lang="ru-RU" sz="2000" dirty="0" smtClean="0"/>
              <a:t>       Белый – льды, снега</a:t>
            </a:r>
            <a:endParaRPr lang="ru-RU" sz="2000" dirty="0"/>
          </a:p>
        </p:txBody>
      </p:sp>
      <p:pic>
        <p:nvPicPr>
          <p:cNvPr id="26626" name="Picture 2" descr="http://www.medius.ru/assets/images/geografia/20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42493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Пустыня САХАРА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Сахара самая крупная пустыня в мире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пустыне зафиксирован температурный максимум на планете +58 градусов по Цельсию. Что касается осадков, то они отсутствуют здесь несколько лет, а когда выпадают, не успевают достигнуть земли.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Здесь сильные перепады суточных температур: если днем жара свыше +30 градусов, что невозможно ни дышать, ни двигаться, то ночью наступает прохлада и температура опускается до 0. Эти колебания не выдерживают даже самые твердые горные породы, которые трескаются и превращаются в песок.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9" name="Picture 1" descr="C:\Users\Оля\Desktop\аттестация\земля наш общий дом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820891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Животный мир Сахары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Сахара – самая большая и жаркая пустыня в мире, ее жители постоянно должны бороться за выживание. Здесь живут только самые выносливые виды животных.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5601" name="Picture 1" descr="C:\Users\Оля\Desktop\аттестация\земля наш общий дом\horned-vi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712879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Одногорбый верблюд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8001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 сегодняшний день можно встретить только одомашненных животных, которые, будучи невероятно сильными и выносливыми животными, помогают людям в Африканских странах перевозить тяжелые грузы. </a:t>
            </a:r>
          </a:p>
          <a:p>
            <a:endParaRPr lang="ru-RU" dirty="0"/>
          </a:p>
        </p:txBody>
      </p:sp>
      <p:pic>
        <p:nvPicPr>
          <p:cNvPr id="23554" name="Picture 2" descr="http://www.zoopicture.ru/assets/2010/04/1667984027_ca5b5dd5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852936"/>
            <a:ext cx="3456384" cy="3214438"/>
          </a:xfrm>
          <a:prstGeom prst="rect">
            <a:avLst/>
          </a:prstGeom>
          <a:noFill/>
        </p:spPr>
      </p:pic>
      <p:pic>
        <p:nvPicPr>
          <p:cNvPr id="23558" name="Picture 6" descr="https://www.1zoom.ru/big/12/46445-ksy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068960"/>
            <a:ext cx="3960440" cy="297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Верблюд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Они также используются для верховой езды. Вопреки мнению многих людей, в своем горбу эти животные не хранят воду, а жир, которым питаются в случае нехватки пищи.</a:t>
            </a:r>
          </a:p>
          <a:p>
            <a:endParaRPr lang="ru-RU" dirty="0"/>
          </a:p>
        </p:txBody>
      </p:sp>
      <p:pic>
        <p:nvPicPr>
          <p:cNvPr id="27650" name="Picture 2" descr="http://cdn01.ru/files/users/images/b9/c9/b9c949e2d37b71e9bbba159de2603d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4968552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Толстохвостый скорпион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 </a:t>
            </a:r>
            <a:r>
              <a:rPr lang="ru-RU" sz="2400" dirty="0" smtClean="0">
                <a:solidFill>
                  <a:srgbClr val="002060"/>
                </a:solidFill>
              </a:rPr>
              <a:t> В Сахаре живет самый ядовитый в мире толстохвостый скорпион. Укушенный им человек погибает через четыре часа, а собака – за считанные минуты.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4577" name="Picture 1" descr="C:\Users\Оля\Desktop\аттестация\земля наш общий дом\ff851987923142fb76fcc0212f9c88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7344816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Африканский страус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Хоть и не умеет страус летать, он является одним из самых быстрых животных на Земле, способных развить скорость до 70 км/час. 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Но кроме своей скорости, страус может похвастаться еще несколькими характеристиками: он может передвигаться на огромные расстояния, имеет отличный слух и зрение и может смело отбиваться от хищников своими могучими ногами. </a:t>
            </a:r>
          </a:p>
          <a:p>
            <a:endParaRPr lang="ru-RU" dirty="0"/>
          </a:p>
        </p:txBody>
      </p:sp>
      <p:pic>
        <p:nvPicPr>
          <p:cNvPr id="20482" name="Picture 2" descr="http://dowestboots.com/images/ostrich_photo_by_stig_nyga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305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ЗЕМЛЯ – НАШ ОБЩИЙ ДОМ </vt:lpstr>
      <vt:lpstr>Глобус</vt:lpstr>
      <vt:lpstr>Цвета на глобусе</vt:lpstr>
      <vt:lpstr>Пустыня САХАРА</vt:lpstr>
      <vt:lpstr>Животный мир Сахары</vt:lpstr>
      <vt:lpstr>Одногорбый верблюд </vt:lpstr>
      <vt:lpstr>Верблюд</vt:lpstr>
      <vt:lpstr>Толстохвостый скорпион</vt:lpstr>
      <vt:lpstr>Африканский страус </vt:lpstr>
      <vt:lpstr>Фенек 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23</cp:revision>
  <dcterms:created xsi:type="dcterms:W3CDTF">2017-03-01T20:42:27Z</dcterms:created>
  <dcterms:modified xsi:type="dcterms:W3CDTF">2017-03-06T16:49:07Z</dcterms:modified>
</cp:coreProperties>
</file>